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59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6E6E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2" autoAdjust="0"/>
    <p:restoredTop sz="94645" autoAdjust="0"/>
  </p:normalViewPr>
  <p:slideViewPr>
    <p:cSldViewPr>
      <p:cViewPr>
        <p:scale>
          <a:sx n="95" d="100"/>
          <a:sy n="95" d="100"/>
        </p:scale>
        <p:origin x="-1998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78DD6-9E9E-40BA-A7BC-AD69FAE3996F}" type="datetimeFigureOut">
              <a:rPr lang="sv-SE" smtClean="0"/>
              <a:t>2014-02-04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FD5D-20F8-4658-B45B-2DCEB0ACBF1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45826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78DD6-9E9E-40BA-A7BC-AD69FAE3996F}" type="datetimeFigureOut">
              <a:rPr lang="sv-SE" smtClean="0"/>
              <a:t>2014-02-04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FD5D-20F8-4658-B45B-2DCEB0ACBF1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1455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78DD6-9E9E-40BA-A7BC-AD69FAE3996F}" type="datetimeFigureOut">
              <a:rPr lang="sv-SE" smtClean="0"/>
              <a:t>2014-02-04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FD5D-20F8-4658-B45B-2DCEB0ACBF1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38655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78DD6-9E9E-40BA-A7BC-AD69FAE3996F}" type="datetimeFigureOut">
              <a:rPr lang="sv-SE" smtClean="0"/>
              <a:t>2014-02-04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FD5D-20F8-4658-B45B-2DCEB0ACBF1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6693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78DD6-9E9E-40BA-A7BC-AD69FAE3996F}" type="datetimeFigureOut">
              <a:rPr lang="sv-SE" smtClean="0"/>
              <a:t>2014-02-04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FD5D-20F8-4658-B45B-2DCEB0ACBF1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67904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78DD6-9E9E-40BA-A7BC-AD69FAE3996F}" type="datetimeFigureOut">
              <a:rPr lang="sv-SE" smtClean="0"/>
              <a:t>2014-02-04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FD5D-20F8-4658-B45B-2DCEB0ACBF1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3400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78DD6-9E9E-40BA-A7BC-AD69FAE3996F}" type="datetimeFigureOut">
              <a:rPr lang="sv-SE" smtClean="0"/>
              <a:t>2014-02-04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FD5D-20F8-4658-B45B-2DCEB0ACBF1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37538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78DD6-9E9E-40BA-A7BC-AD69FAE3996F}" type="datetimeFigureOut">
              <a:rPr lang="sv-SE" smtClean="0"/>
              <a:t>2014-02-04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FD5D-20F8-4658-B45B-2DCEB0ACBF1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92743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78DD6-9E9E-40BA-A7BC-AD69FAE3996F}" type="datetimeFigureOut">
              <a:rPr lang="sv-SE" smtClean="0"/>
              <a:t>2014-02-04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FD5D-20F8-4658-B45B-2DCEB0ACBF1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01888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78DD6-9E9E-40BA-A7BC-AD69FAE3996F}" type="datetimeFigureOut">
              <a:rPr lang="sv-SE" smtClean="0"/>
              <a:t>2014-02-04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FD5D-20F8-4658-B45B-2DCEB0ACBF1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35432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78DD6-9E9E-40BA-A7BC-AD69FAE3996F}" type="datetimeFigureOut">
              <a:rPr lang="sv-SE" smtClean="0"/>
              <a:t>2014-02-04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FD5D-20F8-4658-B45B-2DCEB0ACBF1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0231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78DD6-9E9E-40BA-A7BC-AD69FAE3996F}" type="datetimeFigureOut">
              <a:rPr lang="sv-SE" smtClean="0"/>
              <a:t>2014-02-04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3FD5D-20F8-4658-B45B-2DCEB0ACBF1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68313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-27384"/>
            <a:ext cx="9144000" cy="1080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026" name="Picture 2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79486"/>
            <a:ext cx="190500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48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1550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Kundreskontra</a:t>
            </a:r>
            <a:endParaRPr lang="sv-SE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95536" y="1124744"/>
            <a:ext cx="8208912" cy="504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0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2165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Leverantörsreskontra</a:t>
            </a:r>
            <a:endParaRPr lang="sv-SE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67544" y="1196752"/>
            <a:ext cx="7920880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54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2554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Projekt - tidsrapportering</a:t>
            </a:r>
            <a:endParaRPr lang="sv-SE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67544" y="1052736"/>
            <a:ext cx="7848872" cy="496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21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2311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Mobil tidsrapportering</a:t>
            </a:r>
            <a:endParaRPr lang="sv-SE" dirty="0"/>
          </a:p>
        </p:txBody>
      </p:sp>
      <p:pic>
        <p:nvPicPr>
          <p:cNvPr id="5" name="Picture 4" descr="C:\Users\dbol\AppData\Local\Microsoft\Windows\Temporary Internet Files\Content.Outlook\YA3JWZQD\bil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84784"/>
            <a:ext cx="2376264" cy="4100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dbol\AppData\Local\Microsoft\Windows\Temporary Internet Files\Content.Outlook\YA3JWZQD\bild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1484784"/>
            <a:ext cx="2304256" cy="409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80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1508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Reseräkningar</a:t>
            </a:r>
            <a:endParaRPr lang="sv-SE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67544" y="1196752"/>
            <a:ext cx="777686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60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1863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Projektledarattest</a:t>
            </a:r>
            <a:endParaRPr lang="sv-SE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39552" y="1124744"/>
            <a:ext cx="7776864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24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1653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Linjechefsattest</a:t>
            </a:r>
            <a:endParaRPr lang="sv-SE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67544" y="1052736"/>
            <a:ext cx="7704856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63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2559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Administration av projekt</a:t>
            </a:r>
            <a:endParaRPr lang="sv-SE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83568" y="1196752"/>
            <a:ext cx="7272808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89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CRM</a:t>
            </a:r>
            <a:endParaRPr lang="sv-SE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11560" y="1196752"/>
            <a:ext cx="7560840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35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1993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Redovisningsanalys</a:t>
            </a:r>
            <a:endParaRPr lang="sv-SE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11560" y="1196752"/>
            <a:ext cx="7560840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39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4475" y="1412776"/>
            <a:ext cx="1737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Portal  </a:t>
            </a:r>
            <a:endParaRPr lang="sv-S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2276872"/>
            <a:ext cx="7344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v-SE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2276872"/>
            <a:ext cx="7144531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Purpose – User-friendly complement to Jeeves targeted to management and infrequent users.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Web (crossbrowser) or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Smartphones</a:t>
            </a:r>
            <a:r>
              <a:rPr lang="sv-S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selected</a:t>
            </a:r>
            <a:r>
              <a:rPr lang="sv-S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areas) </a:t>
            </a:r>
          </a:p>
          <a:p>
            <a:pPr>
              <a:lnSpc>
                <a:spcPct val="150000"/>
              </a:lnSpc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Time / expense reporting and project management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Approval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Analyses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CRM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Reconciliation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04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2167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Avstämningsprogram</a:t>
            </a:r>
            <a:endParaRPr lang="sv-SE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11560" y="1268760"/>
            <a:ext cx="6767438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30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2603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Bankavstämningsprogram</a:t>
            </a:r>
            <a:endParaRPr lang="sv-SE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11560" y="1124744"/>
            <a:ext cx="7128792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88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1775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Ärendehantering</a:t>
            </a:r>
            <a:endParaRPr lang="sv-SE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691640" y="1512252"/>
            <a:ext cx="5760720" cy="383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77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2045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Manuell fakturering</a:t>
            </a:r>
            <a:endParaRPr lang="sv-SE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83567" y="1196752"/>
            <a:ext cx="7360555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47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1094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Webpivot</a:t>
            </a:r>
            <a:endParaRPr lang="sv-SE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899592" y="1268760"/>
            <a:ext cx="6479406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59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163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Skapa betalfiler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1482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4475" y="1180786"/>
            <a:ext cx="3926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Portal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modules part 1</a:t>
            </a:r>
            <a:r>
              <a:rPr lang="sv-S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v-S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2276872"/>
            <a:ext cx="7344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v-SE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901965" y="1844824"/>
            <a:ext cx="7144531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Accounts Payable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Invoice Approval (Jeeves e-approval)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Payment services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Retrieval of invoices</a:t>
            </a:r>
          </a:p>
          <a:p>
            <a:pPr lvl="1"/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Reporting (SQL Reporting Services based)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150 public reports and 100 Customer reports.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Scheduled e-mail and file distribution</a:t>
            </a:r>
          </a:p>
          <a:p>
            <a:pPr lvl="1"/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 management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Time reporting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Approval processes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 administration and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Case management</a:t>
            </a:r>
          </a:p>
          <a:p>
            <a:pPr lvl="1"/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CRM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Company &amp; Persons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opportunities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Campaigns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83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4475" y="1180786"/>
            <a:ext cx="3926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Portal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modules part 2</a:t>
            </a:r>
            <a:r>
              <a:rPr lang="sv-S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v-S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2276872"/>
            <a:ext cx="7344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v-SE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901965" y="1844824"/>
            <a:ext cx="7144531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Financial analyses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Drill-down to invoices</a:t>
            </a:r>
          </a:p>
          <a:p>
            <a:pPr lvl="1"/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Reconciliation module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Balance-account reconciliation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Bank-reconciliation. Import of bank-statement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Manual invoicing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AP and AR quick reporting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User administration 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development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Web-pivot analyses of sales and financial data</a:t>
            </a:r>
          </a:p>
          <a:p>
            <a:pPr marL="742950" lvl="1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1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1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87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4475" y="1180786"/>
            <a:ext cx="3050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Technical overview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2276872"/>
            <a:ext cx="7344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v-SE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901965" y="1844824"/>
            <a:ext cx="7144531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sv-S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Stored</a:t>
            </a:r>
            <a:r>
              <a:rPr lang="sv-S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procedure</a:t>
            </a:r>
            <a:r>
              <a:rPr lang="sv-SE" sz="1600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sv-S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dedicated</a:t>
            </a:r>
            <a:r>
              <a:rPr lang="sv-S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for OF portal 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Webservice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- Language-Integrated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Query (LINQ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sv-S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err="1"/>
              <a:t>Asp.Net</a:t>
            </a:r>
            <a:r>
              <a:rPr lang="en-US" dirty="0"/>
              <a:t> 3.5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Microsoft AJAX Control toolkit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err="1"/>
              <a:t>JQuery</a:t>
            </a:r>
            <a:r>
              <a:rPr lang="en-US" dirty="0"/>
              <a:t> 1.5.2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Telerik</a:t>
            </a:r>
            <a:r>
              <a:rPr lang="en-US" dirty="0" smtClean="0"/>
              <a:t> </a:t>
            </a:r>
            <a:r>
              <a:rPr lang="en-US" dirty="0" err="1" smtClean="0"/>
              <a:t>RadComboBox</a:t>
            </a:r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err="1"/>
              <a:t>DeusEx</a:t>
            </a:r>
            <a:r>
              <a:rPr lang="en-US" dirty="0"/>
              <a:t> </a:t>
            </a:r>
            <a:r>
              <a:rPr lang="en-US" dirty="0" err="1"/>
              <a:t>JsonRepeater</a:t>
            </a:r>
            <a:endParaRPr lang="en-US" dirty="0"/>
          </a:p>
          <a:p>
            <a:pPr marL="742950" lvl="1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56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s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18864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Startsida</a:t>
            </a:r>
            <a:endParaRPr lang="sv-SE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323528" y="1196752"/>
            <a:ext cx="806489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65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s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539552" y="1196752"/>
            <a:ext cx="7504571" cy="48245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9987" y="161434"/>
            <a:ext cx="1135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Rapporter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1779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163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Skapa betalfiler</a:t>
            </a:r>
            <a:endParaRPr lang="sv-SE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39552" y="1124744"/>
            <a:ext cx="7920880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26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-171400"/>
            <a:ext cx="9361040" cy="93610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</a:t>
            </a:r>
            <a:endParaRPr lang="sv-SE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8" y="116632"/>
            <a:ext cx="1330250" cy="4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83" y="116632"/>
            <a:ext cx="2372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Återsökning av fakturor</a:t>
            </a:r>
            <a:endParaRPr lang="sv-SE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67544" y="1052736"/>
            <a:ext cx="777686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21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209</Words>
  <Application>Microsoft Office PowerPoint</Application>
  <PresentationFormat>On-screen Show (4:3)</PresentationFormat>
  <Paragraphs>117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Bolin</dc:creator>
  <cp:lastModifiedBy>Daniel Bolin</cp:lastModifiedBy>
  <cp:revision>23</cp:revision>
  <dcterms:created xsi:type="dcterms:W3CDTF">2013-09-10T06:47:27Z</dcterms:created>
  <dcterms:modified xsi:type="dcterms:W3CDTF">2014-02-04T15:53:55Z</dcterms:modified>
</cp:coreProperties>
</file>